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62" r:id="rId5"/>
    <p:sldId id="263" r:id="rId6"/>
    <p:sldId id="264" r:id="rId7"/>
    <p:sldId id="265" r:id="rId8"/>
    <p:sldId id="266" r:id="rId9"/>
    <p:sldId id="268" r:id="rId10"/>
    <p:sldId id="267" r:id="rId11"/>
    <p:sldId id="269" r:id="rId12"/>
    <p:sldId id="270" r:id="rId13"/>
    <p:sldId id="271" r:id="rId14"/>
    <p:sldId id="272"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7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7CC12B-54D1-4993-B2A8-7125F7E2E868}" type="datetimeFigureOut">
              <a:rPr lang="en-US" smtClean="0"/>
              <a:pPr/>
              <a:t>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3932D-EBBC-4790-B959-93409C0DB630}" type="slidenum">
              <a:rPr lang="en-US" smtClean="0"/>
              <a:pPr/>
              <a:t>‹#›</a:t>
            </a:fld>
            <a:endParaRPr lang="en-US"/>
          </a:p>
        </p:txBody>
      </p:sp>
    </p:spTree>
    <p:extLst>
      <p:ext uri="{BB962C8B-B14F-4D97-AF65-F5344CB8AC3E}">
        <p14:creationId xmlns:p14="http://schemas.microsoft.com/office/powerpoint/2010/main" val="2350468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7CC12B-54D1-4993-B2A8-7125F7E2E868}" type="datetimeFigureOut">
              <a:rPr lang="en-US" smtClean="0"/>
              <a:pPr/>
              <a:t>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3932D-EBBC-4790-B959-93409C0DB630}" type="slidenum">
              <a:rPr lang="en-US" smtClean="0"/>
              <a:pPr/>
              <a:t>‹#›</a:t>
            </a:fld>
            <a:endParaRPr lang="en-US"/>
          </a:p>
        </p:txBody>
      </p:sp>
    </p:spTree>
    <p:extLst>
      <p:ext uri="{BB962C8B-B14F-4D97-AF65-F5344CB8AC3E}">
        <p14:creationId xmlns:p14="http://schemas.microsoft.com/office/powerpoint/2010/main" val="3925801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7CC12B-54D1-4993-B2A8-7125F7E2E868}" type="datetimeFigureOut">
              <a:rPr lang="en-US" smtClean="0"/>
              <a:pPr/>
              <a:t>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3932D-EBBC-4790-B959-93409C0DB630}" type="slidenum">
              <a:rPr lang="en-US" smtClean="0"/>
              <a:pPr/>
              <a:t>‹#›</a:t>
            </a:fld>
            <a:endParaRPr lang="en-US"/>
          </a:p>
        </p:txBody>
      </p:sp>
    </p:spTree>
    <p:extLst>
      <p:ext uri="{BB962C8B-B14F-4D97-AF65-F5344CB8AC3E}">
        <p14:creationId xmlns:p14="http://schemas.microsoft.com/office/powerpoint/2010/main" val="3047143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7CC12B-54D1-4993-B2A8-7125F7E2E868}" type="datetimeFigureOut">
              <a:rPr lang="en-US" smtClean="0"/>
              <a:pPr/>
              <a:t>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3932D-EBBC-4790-B959-93409C0DB630}" type="slidenum">
              <a:rPr lang="en-US" smtClean="0"/>
              <a:pPr/>
              <a:t>‹#›</a:t>
            </a:fld>
            <a:endParaRPr lang="en-US"/>
          </a:p>
        </p:txBody>
      </p:sp>
    </p:spTree>
    <p:extLst>
      <p:ext uri="{BB962C8B-B14F-4D97-AF65-F5344CB8AC3E}">
        <p14:creationId xmlns:p14="http://schemas.microsoft.com/office/powerpoint/2010/main" val="1704813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7CC12B-54D1-4993-B2A8-7125F7E2E868}" type="datetimeFigureOut">
              <a:rPr lang="en-US" smtClean="0"/>
              <a:pPr/>
              <a:t>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3932D-EBBC-4790-B959-93409C0DB630}" type="slidenum">
              <a:rPr lang="en-US" smtClean="0"/>
              <a:pPr/>
              <a:t>‹#›</a:t>
            </a:fld>
            <a:endParaRPr lang="en-US"/>
          </a:p>
        </p:txBody>
      </p:sp>
    </p:spTree>
    <p:extLst>
      <p:ext uri="{BB962C8B-B14F-4D97-AF65-F5344CB8AC3E}">
        <p14:creationId xmlns:p14="http://schemas.microsoft.com/office/powerpoint/2010/main" val="1087521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7CC12B-54D1-4993-B2A8-7125F7E2E868}" type="datetimeFigureOut">
              <a:rPr lang="en-US" smtClean="0"/>
              <a:pPr/>
              <a:t>2/21/2015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13932D-EBBC-4790-B959-93409C0DB630}" type="slidenum">
              <a:rPr lang="en-US" smtClean="0"/>
              <a:pPr/>
              <a:t>‹#›</a:t>
            </a:fld>
            <a:endParaRPr lang="en-US"/>
          </a:p>
        </p:txBody>
      </p:sp>
    </p:spTree>
    <p:extLst>
      <p:ext uri="{BB962C8B-B14F-4D97-AF65-F5344CB8AC3E}">
        <p14:creationId xmlns:p14="http://schemas.microsoft.com/office/powerpoint/2010/main" val="2283587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7CC12B-54D1-4993-B2A8-7125F7E2E868}" type="datetimeFigureOut">
              <a:rPr lang="en-US" smtClean="0"/>
              <a:pPr/>
              <a:t>2/21/2015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13932D-EBBC-4790-B959-93409C0DB630}" type="slidenum">
              <a:rPr lang="en-US" smtClean="0"/>
              <a:pPr/>
              <a:t>‹#›</a:t>
            </a:fld>
            <a:endParaRPr lang="en-US"/>
          </a:p>
        </p:txBody>
      </p:sp>
    </p:spTree>
    <p:extLst>
      <p:ext uri="{BB962C8B-B14F-4D97-AF65-F5344CB8AC3E}">
        <p14:creationId xmlns:p14="http://schemas.microsoft.com/office/powerpoint/2010/main" val="4099469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7CC12B-54D1-4993-B2A8-7125F7E2E868}" type="datetimeFigureOut">
              <a:rPr lang="en-US" smtClean="0"/>
              <a:pPr/>
              <a:t>2/21/2015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13932D-EBBC-4790-B959-93409C0DB630}" type="slidenum">
              <a:rPr lang="en-US" smtClean="0"/>
              <a:pPr/>
              <a:t>‹#›</a:t>
            </a:fld>
            <a:endParaRPr lang="en-US"/>
          </a:p>
        </p:txBody>
      </p:sp>
    </p:spTree>
    <p:extLst>
      <p:ext uri="{BB962C8B-B14F-4D97-AF65-F5344CB8AC3E}">
        <p14:creationId xmlns:p14="http://schemas.microsoft.com/office/powerpoint/2010/main" val="177728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7CC12B-54D1-4993-B2A8-7125F7E2E868}" type="datetimeFigureOut">
              <a:rPr lang="en-US" smtClean="0"/>
              <a:pPr/>
              <a:t>2/21/2015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13932D-EBBC-4790-B959-93409C0DB630}" type="slidenum">
              <a:rPr lang="en-US" smtClean="0"/>
              <a:pPr/>
              <a:t>‹#›</a:t>
            </a:fld>
            <a:endParaRPr lang="en-US"/>
          </a:p>
        </p:txBody>
      </p:sp>
    </p:spTree>
    <p:extLst>
      <p:ext uri="{BB962C8B-B14F-4D97-AF65-F5344CB8AC3E}">
        <p14:creationId xmlns:p14="http://schemas.microsoft.com/office/powerpoint/2010/main" val="1561901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7CC12B-54D1-4993-B2A8-7125F7E2E868}" type="datetimeFigureOut">
              <a:rPr lang="en-US" smtClean="0"/>
              <a:pPr/>
              <a:t>2/21/2015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13932D-EBBC-4790-B959-93409C0DB630}" type="slidenum">
              <a:rPr lang="en-US" smtClean="0"/>
              <a:pPr/>
              <a:t>‹#›</a:t>
            </a:fld>
            <a:endParaRPr lang="en-US"/>
          </a:p>
        </p:txBody>
      </p:sp>
    </p:spTree>
    <p:extLst>
      <p:ext uri="{BB962C8B-B14F-4D97-AF65-F5344CB8AC3E}">
        <p14:creationId xmlns:p14="http://schemas.microsoft.com/office/powerpoint/2010/main" val="1858283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7CC12B-54D1-4993-B2A8-7125F7E2E868}" type="datetimeFigureOut">
              <a:rPr lang="en-US" smtClean="0"/>
              <a:pPr/>
              <a:t>2/21/2015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13932D-EBBC-4790-B959-93409C0DB630}" type="slidenum">
              <a:rPr lang="en-US" smtClean="0"/>
              <a:pPr/>
              <a:t>‹#›</a:t>
            </a:fld>
            <a:endParaRPr lang="en-US"/>
          </a:p>
        </p:txBody>
      </p:sp>
    </p:spTree>
    <p:extLst>
      <p:ext uri="{BB962C8B-B14F-4D97-AF65-F5344CB8AC3E}">
        <p14:creationId xmlns:p14="http://schemas.microsoft.com/office/powerpoint/2010/main" val="3779738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7CC12B-54D1-4993-B2A8-7125F7E2E868}" type="datetimeFigureOut">
              <a:rPr lang="en-US" smtClean="0"/>
              <a:pPr/>
              <a:t>2/21/2015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13932D-EBBC-4790-B959-93409C0DB630}" type="slidenum">
              <a:rPr lang="en-US" smtClean="0"/>
              <a:pPr/>
              <a:t>‹#›</a:t>
            </a:fld>
            <a:endParaRPr lang="en-US"/>
          </a:p>
        </p:txBody>
      </p:sp>
    </p:spTree>
    <p:extLst>
      <p:ext uri="{BB962C8B-B14F-4D97-AF65-F5344CB8AC3E}">
        <p14:creationId xmlns:p14="http://schemas.microsoft.com/office/powerpoint/2010/main" val="460099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517775"/>
          </a:xfrm>
        </p:spPr>
        <p:txBody>
          <a:bodyPr/>
          <a:lstStyle/>
          <a:p>
            <a:r>
              <a:rPr lang="en-US" b="1" dirty="0"/>
              <a:t>Crafting &amp; Delivering the Jaycee Message</a:t>
            </a:r>
            <a:endParaRPr lang="en-US" b="1" dirty="0">
              <a:solidFill>
                <a:srgbClr val="0097D7"/>
              </a:solidFill>
            </a:endParaRPr>
          </a:p>
        </p:txBody>
      </p:sp>
    </p:spTree>
    <p:extLst>
      <p:ext uri="{BB962C8B-B14F-4D97-AF65-F5344CB8AC3E}">
        <p14:creationId xmlns:p14="http://schemas.microsoft.com/office/powerpoint/2010/main" val="28196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74638"/>
            <a:ext cx="5791200" cy="1143000"/>
          </a:xfrm>
        </p:spPr>
        <p:txBody>
          <a:bodyPr>
            <a:normAutofit fontScale="90000"/>
          </a:bodyPr>
          <a:lstStyle/>
          <a:p>
            <a:r>
              <a:rPr lang="en-US" b="1" dirty="0"/>
              <a:t>What to say in 30 seconds to 2 minutes</a:t>
            </a:r>
          </a:p>
        </p:txBody>
      </p:sp>
      <p:sp>
        <p:nvSpPr>
          <p:cNvPr id="3" name="Content Placeholder 2"/>
          <p:cNvSpPr>
            <a:spLocks noGrp="1"/>
          </p:cNvSpPr>
          <p:nvPr>
            <p:ph idx="1"/>
          </p:nvPr>
        </p:nvSpPr>
        <p:spPr>
          <a:xfrm>
            <a:off x="457200" y="2057401"/>
            <a:ext cx="8229600" cy="3581400"/>
          </a:xfrm>
        </p:spPr>
        <p:txBody>
          <a:bodyPr>
            <a:normAutofit lnSpcReduction="10000"/>
          </a:bodyPr>
          <a:lstStyle/>
          <a:p>
            <a:pPr marL="0" indent="0">
              <a:buNone/>
            </a:pPr>
            <a:r>
              <a:rPr lang="en-US" b="1" u="sng" dirty="0"/>
              <a:t>Activity:</a:t>
            </a:r>
          </a:p>
          <a:p>
            <a:r>
              <a:rPr lang="en-US" dirty="0"/>
              <a:t>Turn to the </a:t>
            </a:r>
            <a:r>
              <a:rPr lang="en-US" dirty="0" smtClean="0"/>
              <a:t>other person next to you.</a:t>
            </a:r>
            <a:endParaRPr lang="en-US" dirty="0"/>
          </a:p>
          <a:p>
            <a:r>
              <a:rPr lang="en-US" dirty="0"/>
              <a:t>Share what you would want to get across to someone about the Jaycees in that time period of 30 second to 2 minutes. </a:t>
            </a:r>
          </a:p>
          <a:p>
            <a:pPr marL="0" indent="0">
              <a:buNone/>
            </a:pPr>
            <a:endParaRPr lang="en-US" dirty="0"/>
          </a:p>
          <a:p>
            <a:pPr marL="0" indent="0">
              <a:buNone/>
            </a:pPr>
            <a:r>
              <a:rPr lang="en-US" dirty="0"/>
              <a:t>You have </a:t>
            </a:r>
            <a:r>
              <a:rPr lang="en-US" dirty="0" smtClean="0"/>
              <a:t>5 </a:t>
            </a:r>
            <a:r>
              <a:rPr lang="en-US" dirty="0"/>
              <a:t>minutes- GO! </a:t>
            </a:r>
            <a:r>
              <a:rPr lang="en-US" dirty="0">
                <a:sym typeface="Wingdings" panose="05000000000000000000" pitchFamily="2" charset="2"/>
              </a:rPr>
              <a:t> </a:t>
            </a:r>
            <a:endParaRPr lang="en-US" dirty="0"/>
          </a:p>
          <a:p>
            <a:endParaRPr lang="en-US" dirty="0"/>
          </a:p>
        </p:txBody>
      </p:sp>
    </p:spTree>
    <p:extLst>
      <p:ext uri="{BB962C8B-B14F-4D97-AF65-F5344CB8AC3E}">
        <p14:creationId xmlns:p14="http://schemas.microsoft.com/office/powerpoint/2010/main" val="1470973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274638"/>
            <a:ext cx="5715000" cy="1143000"/>
          </a:xfrm>
        </p:spPr>
        <p:txBody>
          <a:bodyPr>
            <a:normAutofit fontScale="90000"/>
          </a:bodyPr>
          <a:lstStyle/>
          <a:p>
            <a:r>
              <a:rPr lang="en-US" b="1" dirty="0"/>
              <a:t>What did you decide? </a:t>
            </a:r>
          </a:p>
        </p:txBody>
      </p:sp>
      <p:sp>
        <p:nvSpPr>
          <p:cNvPr id="3" name="Content Placeholder 2"/>
          <p:cNvSpPr>
            <a:spLocks noGrp="1"/>
          </p:cNvSpPr>
          <p:nvPr>
            <p:ph idx="1"/>
          </p:nvPr>
        </p:nvSpPr>
        <p:spPr>
          <a:xfrm>
            <a:off x="457200" y="2057400"/>
            <a:ext cx="8229600" cy="4068763"/>
          </a:xfrm>
        </p:spPr>
        <p:txBody>
          <a:bodyPr>
            <a:normAutofit/>
          </a:bodyPr>
          <a:lstStyle/>
          <a:p>
            <a:r>
              <a:rPr lang="en-US" sz="2800" dirty="0"/>
              <a:t>We will share this information using the format of FLASH. We will go around the room and when it is your turn QUICKLY share (as in a flash!) your idea. If your idea was already shared, then kindly say “pass” and let the next person share. </a:t>
            </a:r>
          </a:p>
          <a:p>
            <a:endParaRPr lang="en-US" sz="2800" dirty="0"/>
          </a:p>
          <a:p>
            <a:r>
              <a:rPr lang="en-US" sz="2800" dirty="0"/>
              <a:t>We will then work off the collective list and create an elevator speech/pitch.</a:t>
            </a:r>
          </a:p>
        </p:txBody>
      </p:sp>
    </p:spTree>
    <p:extLst>
      <p:ext uri="{BB962C8B-B14F-4D97-AF65-F5344CB8AC3E}">
        <p14:creationId xmlns:p14="http://schemas.microsoft.com/office/powerpoint/2010/main" val="3610655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74638"/>
            <a:ext cx="5791200" cy="1143000"/>
          </a:xfrm>
        </p:spPr>
        <p:txBody>
          <a:bodyPr>
            <a:normAutofit fontScale="90000"/>
          </a:bodyPr>
          <a:lstStyle/>
          <a:p>
            <a:r>
              <a:rPr lang="en-US" b="1" dirty="0"/>
              <a:t>Now- we will craft </a:t>
            </a:r>
            <a:r>
              <a:rPr lang="en-US" b="1" dirty="0" smtClean="0"/>
              <a:t/>
            </a:r>
            <a:br>
              <a:rPr lang="en-US" b="1" dirty="0" smtClean="0"/>
            </a:br>
            <a:r>
              <a:rPr lang="en-US" b="1" dirty="0" smtClean="0"/>
              <a:t>the </a:t>
            </a:r>
            <a:r>
              <a:rPr lang="en-US" b="1" dirty="0"/>
              <a:t>speech! </a:t>
            </a:r>
          </a:p>
        </p:txBody>
      </p:sp>
      <p:sp>
        <p:nvSpPr>
          <p:cNvPr id="3" name="Content Placeholder 2"/>
          <p:cNvSpPr>
            <a:spLocks noGrp="1"/>
          </p:cNvSpPr>
          <p:nvPr>
            <p:ph idx="1"/>
          </p:nvPr>
        </p:nvSpPr>
        <p:spPr>
          <a:xfrm>
            <a:off x="457200" y="2133600"/>
            <a:ext cx="8229600" cy="3992563"/>
          </a:xfrm>
        </p:spPr>
        <p:txBody>
          <a:bodyPr/>
          <a:lstStyle/>
          <a:p>
            <a:r>
              <a:rPr lang="en-US" dirty="0"/>
              <a:t>Please count </a:t>
            </a:r>
            <a:r>
              <a:rPr lang="en-US" dirty="0" smtClean="0"/>
              <a:t>off.</a:t>
            </a:r>
          </a:p>
          <a:p>
            <a:r>
              <a:rPr lang="en-US" dirty="0" smtClean="0"/>
              <a:t>All the </a:t>
            </a:r>
            <a:r>
              <a:rPr lang="en-US" dirty="0"/>
              <a:t>1’s will be a group, all the 2’s will be a group…you get the idea </a:t>
            </a:r>
            <a:r>
              <a:rPr lang="en-US" dirty="0">
                <a:sym typeface="Wingdings" panose="05000000000000000000" pitchFamily="2" charset="2"/>
              </a:rPr>
              <a:t> </a:t>
            </a:r>
          </a:p>
          <a:p>
            <a:r>
              <a:rPr lang="en-US" dirty="0">
                <a:sym typeface="Wingdings" panose="05000000000000000000" pitchFamily="2" charset="2"/>
              </a:rPr>
              <a:t>As a group- develop an elevator pitch (no more than 2 minutes) about the Jaycees. </a:t>
            </a:r>
          </a:p>
          <a:p>
            <a:r>
              <a:rPr lang="en-US" dirty="0">
                <a:sym typeface="Wingdings" panose="05000000000000000000" pitchFamily="2" charset="2"/>
              </a:rPr>
              <a:t>You have </a:t>
            </a:r>
            <a:r>
              <a:rPr lang="en-US" dirty="0" smtClean="0">
                <a:sym typeface="Wingdings" panose="05000000000000000000" pitchFamily="2" charset="2"/>
              </a:rPr>
              <a:t>~5 </a:t>
            </a:r>
            <a:r>
              <a:rPr lang="en-US" dirty="0">
                <a:sym typeface="Wingdings" panose="05000000000000000000" pitchFamily="2" charset="2"/>
              </a:rPr>
              <a:t>minutes! Go!  </a:t>
            </a:r>
            <a:endParaRPr lang="en-US" dirty="0"/>
          </a:p>
          <a:p>
            <a:endParaRPr lang="en-US" dirty="0"/>
          </a:p>
        </p:txBody>
      </p:sp>
    </p:spTree>
    <p:extLst>
      <p:ext uri="{BB962C8B-B14F-4D97-AF65-F5344CB8AC3E}">
        <p14:creationId xmlns:p14="http://schemas.microsoft.com/office/powerpoint/2010/main" val="1421816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274638"/>
            <a:ext cx="4648200" cy="1143000"/>
          </a:xfrm>
        </p:spPr>
        <p:txBody>
          <a:bodyPr/>
          <a:lstStyle/>
          <a:p>
            <a:r>
              <a:rPr lang="en-US" b="1" dirty="0" smtClean="0"/>
              <a:t>Share Time!</a:t>
            </a:r>
            <a:endParaRPr lang="en-US" b="1" dirty="0"/>
          </a:p>
        </p:txBody>
      </p:sp>
      <p:sp>
        <p:nvSpPr>
          <p:cNvPr id="3" name="Content Placeholder 2"/>
          <p:cNvSpPr>
            <a:spLocks noGrp="1"/>
          </p:cNvSpPr>
          <p:nvPr>
            <p:ph idx="1"/>
          </p:nvPr>
        </p:nvSpPr>
        <p:spPr>
          <a:xfrm>
            <a:off x="457200" y="2514600"/>
            <a:ext cx="8229600" cy="3611563"/>
          </a:xfrm>
        </p:spPr>
        <p:txBody>
          <a:bodyPr/>
          <a:lstStyle/>
          <a:p>
            <a:r>
              <a:rPr lang="en-US" dirty="0"/>
              <a:t>Each group, please select a spokesperson (or do it as a group) and share your pitch/speech in less than TWO MINUTES~ </a:t>
            </a:r>
          </a:p>
          <a:p>
            <a:endParaRPr lang="en-US" dirty="0"/>
          </a:p>
        </p:txBody>
      </p:sp>
    </p:spTree>
    <p:extLst>
      <p:ext uri="{BB962C8B-B14F-4D97-AF65-F5344CB8AC3E}">
        <p14:creationId xmlns:p14="http://schemas.microsoft.com/office/powerpoint/2010/main" val="297880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28600"/>
            <a:ext cx="4495800" cy="1143000"/>
          </a:xfrm>
        </p:spPr>
        <p:txBody>
          <a:bodyPr/>
          <a:lstStyle/>
          <a:p>
            <a:r>
              <a:rPr lang="en-US" b="1" dirty="0"/>
              <a:t>Great work! </a:t>
            </a:r>
          </a:p>
        </p:txBody>
      </p:sp>
      <p:sp>
        <p:nvSpPr>
          <p:cNvPr id="3" name="Content Placeholder 2"/>
          <p:cNvSpPr>
            <a:spLocks noGrp="1"/>
          </p:cNvSpPr>
          <p:nvPr>
            <p:ph idx="1"/>
          </p:nvPr>
        </p:nvSpPr>
        <p:spPr>
          <a:xfrm>
            <a:off x="457200" y="2209800"/>
            <a:ext cx="8229600" cy="3916363"/>
          </a:xfrm>
        </p:spPr>
        <p:txBody>
          <a:bodyPr/>
          <a:lstStyle/>
          <a:p>
            <a:pPr marL="0" indent="0">
              <a:buNone/>
            </a:pPr>
            <a:r>
              <a:rPr lang="en-US" dirty="0"/>
              <a:t>Today we learned:</a:t>
            </a:r>
          </a:p>
          <a:p>
            <a:pPr marL="457200" indent="-457200">
              <a:buFont typeface="+mj-lt"/>
              <a:buAutoNum type="arabicPeriod"/>
            </a:pPr>
            <a:r>
              <a:rPr lang="en-US" dirty="0"/>
              <a:t>Why an elevator speech/pitch is </a:t>
            </a:r>
            <a:r>
              <a:rPr lang="en-US" dirty="0" smtClean="0"/>
              <a:t>very important!</a:t>
            </a:r>
            <a:endParaRPr lang="en-US" dirty="0"/>
          </a:p>
          <a:p>
            <a:pPr marL="457200" indent="-457200">
              <a:buFont typeface="+mj-lt"/>
              <a:buAutoNum type="arabicPeriod"/>
            </a:pPr>
            <a:r>
              <a:rPr lang="en-US" dirty="0"/>
              <a:t>Elements of an elevator speech/pitch </a:t>
            </a:r>
          </a:p>
          <a:p>
            <a:pPr marL="457200" indent="-457200">
              <a:buFont typeface="+mj-lt"/>
              <a:buAutoNum type="arabicPeriod"/>
            </a:pPr>
            <a:r>
              <a:rPr lang="en-US" dirty="0"/>
              <a:t>Examples of an elevator speech/pitch </a:t>
            </a:r>
          </a:p>
          <a:p>
            <a:pPr marL="457200" indent="-457200">
              <a:buFont typeface="+mj-lt"/>
              <a:buAutoNum type="arabicPeriod"/>
            </a:pPr>
            <a:r>
              <a:rPr lang="en-US" dirty="0"/>
              <a:t>That 2 minutes can go by REALLY fast! </a:t>
            </a:r>
            <a:r>
              <a:rPr lang="en-US" dirty="0">
                <a:sym typeface="Wingdings" panose="05000000000000000000" pitchFamily="2" charset="2"/>
              </a:rPr>
              <a:t> </a:t>
            </a:r>
            <a:endParaRPr lang="en-US" dirty="0"/>
          </a:p>
          <a:p>
            <a:endParaRPr lang="en-US" dirty="0"/>
          </a:p>
        </p:txBody>
      </p:sp>
    </p:spTree>
    <p:extLst>
      <p:ext uri="{BB962C8B-B14F-4D97-AF65-F5344CB8AC3E}">
        <p14:creationId xmlns:p14="http://schemas.microsoft.com/office/powerpoint/2010/main" val="807570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274638"/>
            <a:ext cx="5029200" cy="1143000"/>
          </a:xfrm>
        </p:spPr>
        <p:txBody>
          <a:bodyPr/>
          <a:lstStyle/>
          <a:p>
            <a:r>
              <a:rPr lang="en-US" b="1" dirty="0" smtClean="0"/>
              <a:t>Thank You!</a:t>
            </a:r>
            <a:endParaRPr lang="en-US" b="1" dirty="0"/>
          </a:p>
        </p:txBody>
      </p:sp>
      <p:sp>
        <p:nvSpPr>
          <p:cNvPr id="3" name="Content Placeholder 2"/>
          <p:cNvSpPr>
            <a:spLocks noGrp="1"/>
          </p:cNvSpPr>
          <p:nvPr>
            <p:ph idx="1"/>
          </p:nvPr>
        </p:nvSpPr>
        <p:spPr>
          <a:xfrm>
            <a:off x="457200" y="2590800"/>
            <a:ext cx="8229600" cy="3535363"/>
          </a:xfrm>
        </p:spPr>
        <p:txBody>
          <a:bodyPr/>
          <a:lstStyle/>
          <a:p>
            <a:pPr marL="0" indent="0">
              <a:buNone/>
            </a:pPr>
            <a:r>
              <a:rPr lang="en-US" dirty="0"/>
              <a:t>Have fun  fine tuning and working on YOUR elevator speech/pitch! </a:t>
            </a:r>
            <a:r>
              <a:rPr lang="en-US" dirty="0">
                <a:sym typeface="Wingdings" panose="05000000000000000000" pitchFamily="2" charset="2"/>
              </a:rPr>
              <a:t> </a:t>
            </a:r>
          </a:p>
          <a:p>
            <a:pPr marL="0" indent="0">
              <a:buNone/>
            </a:pPr>
            <a:endParaRPr lang="en-US" dirty="0">
              <a:sym typeface="Wingdings" panose="05000000000000000000" pitchFamily="2" charset="2"/>
            </a:endParaRPr>
          </a:p>
          <a:p>
            <a:pPr marL="0" indent="0">
              <a:buNone/>
            </a:pPr>
            <a:r>
              <a:rPr lang="en-US" dirty="0">
                <a:sym typeface="Wingdings" panose="05000000000000000000" pitchFamily="2" charset="2"/>
              </a:rPr>
              <a:t>Spread the good word about the Jaycees!  </a:t>
            </a:r>
            <a:endParaRPr lang="en-US" dirty="0"/>
          </a:p>
          <a:p>
            <a:endParaRPr lang="en-US" dirty="0"/>
          </a:p>
        </p:txBody>
      </p:sp>
    </p:spTree>
    <p:extLst>
      <p:ext uri="{BB962C8B-B14F-4D97-AF65-F5344CB8AC3E}">
        <p14:creationId xmlns:p14="http://schemas.microsoft.com/office/powerpoint/2010/main" val="109897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990601"/>
            <a:ext cx="5181600" cy="990600"/>
          </a:xfrm>
        </p:spPr>
        <p:txBody>
          <a:bodyPr>
            <a:normAutofit/>
          </a:bodyPr>
          <a:lstStyle/>
          <a:p>
            <a:r>
              <a:rPr lang="en-US" b="1" dirty="0" smtClean="0"/>
              <a:t>Why are we here?</a:t>
            </a:r>
            <a:endParaRPr lang="en-US" b="1" dirty="0"/>
          </a:p>
        </p:txBody>
      </p:sp>
      <p:sp>
        <p:nvSpPr>
          <p:cNvPr id="3" name="Subtitle 2"/>
          <p:cNvSpPr>
            <a:spLocks noGrp="1"/>
          </p:cNvSpPr>
          <p:nvPr>
            <p:ph type="subTitle" idx="1"/>
          </p:nvPr>
        </p:nvSpPr>
        <p:spPr>
          <a:xfrm>
            <a:off x="609600" y="2133600"/>
            <a:ext cx="8229600" cy="3657600"/>
          </a:xfrm>
        </p:spPr>
        <p:txBody>
          <a:bodyPr>
            <a:normAutofit/>
          </a:bodyPr>
          <a:lstStyle/>
          <a:p>
            <a:pPr marL="457200" indent="-457200" algn="l">
              <a:buFont typeface="Arial" panose="020B0604020202020204" pitchFamily="34" charset="0"/>
              <a:buChar char="•"/>
            </a:pPr>
            <a:r>
              <a:rPr lang="en-US" sz="3000" dirty="0">
                <a:solidFill>
                  <a:schemeClr val="tx1"/>
                </a:solidFill>
              </a:rPr>
              <a:t>An Elevator Speech is that short pitch you must make when you only have a very limited amount of time. </a:t>
            </a:r>
          </a:p>
          <a:p>
            <a:pPr marL="457200" indent="-457200" algn="l">
              <a:buFont typeface="Arial" panose="020B0604020202020204" pitchFamily="34" charset="0"/>
              <a:buChar char="•"/>
            </a:pPr>
            <a:r>
              <a:rPr lang="en-US" sz="3000" dirty="0">
                <a:solidFill>
                  <a:schemeClr val="tx1"/>
                </a:solidFill>
              </a:rPr>
              <a:t>Find out how to create your Jaycee elevator speech so you can let others know what the Jaycees are all about! </a:t>
            </a:r>
          </a:p>
          <a:p>
            <a:endParaRPr lang="en-US" dirty="0"/>
          </a:p>
        </p:txBody>
      </p:sp>
    </p:spTree>
    <p:extLst>
      <p:ext uri="{BB962C8B-B14F-4D97-AF65-F5344CB8AC3E}">
        <p14:creationId xmlns:p14="http://schemas.microsoft.com/office/powerpoint/2010/main" val="1335371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74638"/>
            <a:ext cx="6019800" cy="1630362"/>
          </a:xfrm>
        </p:spPr>
        <p:txBody>
          <a:bodyPr>
            <a:normAutofit fontScale="90000"/>
          </a:bodyPr>
          <a:lstStyle/>
          <a:p>
            <a:r>
              <a:rPr lang="en-US" b="1" dirty="0"/>
              <a:t>Why is </a:t>
            </a:r>
            <a:r>
              <a:rPr lang="en-US" b="1" dirty="0" smtClean="0"/>
              <a:t>a Jaycee elevator speech important?</a:t>
            </a:r>
            <a:endParaRPr lang="en-US" b="1" dirty="0"/>
          </a:p>
        </p:txBody>
      </p:sp>
      <p:sp>
        <p:nvSpPr>
          <p:cNvPr id="3" name="Content Placeholder 2"/>
          <p:cNvSpPr>
            <a:spLocks noGrp="1"/>
          </p:cNvSpPr>
          <p:nvPr>
            <p:ph idx="1"/>
          </p:nvPr>
        </p:nvSpPr>
        <p:spPr>
          <a:xfrm>
            <a:off x="457200" y="2133600"/>
            <a:ext cx="8229600" cy="3992563"/>
          </a:xfrm>
        </p:spPr>
        <p:txBody>
          <a:bodyPr/>
          <a:lstStyle/>
          <a:p>
            <a:r>
              <a:rPr lang="en-US" dirty="0" smtClean="0"/>
              <a:t>Who are the Jaycees?</a:t>
            </a:r>
          </a:p>
          <a:p>
            <a:r>
              <a:rPr lang="en-US" dirty="0" smtClean="0"/>
              <a:t>The </a:t>
            </a:r>
            <a:r>
              <a:rPr lang="en-US" dirty="0"/>
              <a:t>Jaycees are amazing! </a:t>
            </a:r>
          </a:p>
          <a:p>
            <a:r>
              <a:rPr lang="en-US" dirty="0"/>
              <a:t>We want to tell others how amazing they are! </a:t>
            </a:r>
          </a:p>
          <a:p>
            <a:r>
              <a:rPr lang="en-US" dirty="0"/>
              <a:t>We want to recruit! </a:t>
            </a:r>
          </a:p>
          <a:p>
            <a:r>
              <a:rPr lang="en-US" dirty="0"/>
              <a:t>We know that word is mouth is the MOST POWERFUL recruitment tool! </a:t>
            </a:r>
          </a:p>
          <a:p>
            <a:endParaRPr lang="en-US" dirty="0"/>
          </a:p>
        </p:txBody>
      </p:sp>
    </p:spTree>
    <p:extLst>
      <p:ext uri="{BB962C8B-B14F-4D97-AF65-F5344CB8AC3E}">
        <p14:creationId xmlns:p14="http://schemas.microsoft.com/office/powerpoint/2010/main" val="2383549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74638"/>
            <a:ext cx="6172200" cy="1143000"/>
          </a:xfrm>
        </p:spPr>
        <p:txBody>
          <a:bodyPr>
            <a:normAutofit fontScale="90000"/>
          </a:bodyPr>
          <a:lstStyle/>
          <a:p>
            <a:r>
              <a:rPr lang="en-US" b="1" dirty="0"/>
              <a:t>So, how do we do this? </a:t>
            </a:r>
          </a:p>
        </p:txBody>
      </p:sp>
      <p:sp>
        <p:nvSpPr>
          <p:cNvPr id="3" name="Content Placeholder 2"/>
          <p:cNvSpPr>
            <a:spLocks noGrp="1"/>
          </p:cNvSpPr>
          <p:nvPr>
            <p:ph idx="1"/>
          </p:nvPr>
        </p:nvSpPr>
        <p:spPr>
          <a:xfrm>
            <a:off x="228600" y="1905000"/>
            <a:ext cx="8610600" cy="4221163"/>
          </a:xfrm>
        </p:spPr>
        <p:txBody>
          <a:bodyPr>
            <a:normAutofit/>
          </a:bodyPr>
          <a:lstStyle/>
          <a:p>
            <a:r>
              <a:rPr lang="en-US" dirty="0"/>
              <a:t>Before we get into that…let’s take a step </a:t>
            </a:r>
            <a:r>
              <a:rPr lang="en-US" dirty="0" smtClean="0"/>
              <a:t>back. </a:t>
            </a:r>
            <a:endParaRPr lang="en-US" dirty="0"/>
          </a:p>
          <a:p>
            <a:r>
              <a:rPr lang="en-US" dirty="0"/>
              <a:t>Think about the last time you were a customer and you had a GREAT experience. What was that experience like? What made you remember it? </a:t>
            </a:r>
          </a:p>
          <a:p>
            <a:r>
              <a:rPr lang="en-US" dirty="0"/>
              <a:t>Reflect on that experience (to yourself) for a moment. </a:t>
            </a:r>
          </a:p>
          <a:p>
            <a:endParaRPr lang="en-US" dirty="0"/>
          </a:p>
        </p:txBody>
      </p:sp>
    </p:spTree>
    <p:extLst>
      <p:ext uri="{BB962C8B-B14F-4D97-AF65-F5344CB8AC3E}">
        <p14:creationId xmlns:p14="http://schemas.microsoft.com/office/powerpoint/2010/main" val="456973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74638"/>
            <a:ext cx="6019800" cy="1143000"/>
          </a:xfrm>
        </p:spPr>
        <p:txBody>
          <a:bodyPr>
            <a:normAutofit fontScale="90000"/>
          </a:bodyPr>
          <a:lstStyle/>
          <a:p>
            <a:r>
              <a:rPr lang="en-US" b="1" dirty="0"/>
              <a:t>Sharing the good news! </a:t>
            </a:r>
          </a:p>
        </p:txBody>
      </p:sp>
      <p:sp>
        <p:nvSpPr>
          <p:cNvPr id="3" name="Content Placeholder 2"/>
          <p:cNvSpPr>
            <a:spLocks noGrp="1"/>
          </p:cNvSpPr>
          <p:nvPr>
            <p:ph idx="1"/>
          </p:nvPr>
        </p:nvSpPr>
        <p:spPr>
          <a:xfrm>
            <a:off x="304800" y="2057401"/>
            <a:ext cx="8610600" cy="4038600"/>
          </a:xfrm>
        </p:spPr>
        <p:txBody>
          <a:bodyPr/>
          <a:lstStyle/>
          <a:p>
            <a:pPr marL="0" indent="0">
              <a:buNone/>
            </a:pPr>
            <a:r>
              <a:rPr lang="en-US" b="1" u="sng" dirty="0"/>
              <a:t>Activity:</a:t>
            </a:r>
          </a:p>
          <a:p>
            <a:r>
              <a:rPr lang="en-US" dirty="0"/>
              <a:t>Turn to the person </a:t>
            </a:r>
            <a:r>
              <a:rPr lang="en-US" dirty="0" smtClean="0"/>
              <a:t>next to you and </a:t>
            </a:r>
            <a:r>
              <a:rPr lang="en-US" dirty="0"/>
              <a:t>introduce yourself</a:t>
            </a:r>
          </a:p>
          <a:p>
            <a:r>
              <a:rPr lang="en-US" dirty="0"/>
              <a:t>Share your great customer service experience with your partner</a:t>
            </a:r>
          </a:p>
          <a:p>
            <a:pPr marL="0" indent="0">
              <a:buNone/>
            </a:pPr>
            <a:endParaRPr lang="en-US" dirty="0"/>
          </a:p>
          <a:p>
            <a:pPr marL="0" indent="0">
              <a:buNone/>
            </a:pPr>
            <a:r>
              <a:rPr lang="en-US" dirty="0"/>
              <a:t>You have </a:t>
            </a:r>
            <a:r>
              <a:rPr lang="en-US" dirty="0" smtClean="0"/>
              <a:t>5 </a:t>
            </a:r>
            <a:r>
              <a:rPr lang="en-US" dirty="0"/>
              <a:t>minutes- GO! </a:t>
            </a:r>
            <a:r>
              <a:rPr lang="en-US" dirty="0">
                <a:sym typeface="Wingdings" panose="05000000000000000000" pitchFamily="2" charset="2"/>
              </a:rPr>
              <a:t> </a:t>
            </a:r>
            <a:endParaRPr lang="en-US" dirty="0"/>
          </a:p>
          <a:p>
            <a:endParaRPr lang="en-US" dirty="0"/>
          </a:p>
        </p:txBody>
      </p:sp>
    </p:spTree>
    <p:extLst>
      <p:ext uri="{BB962C8B-B14F-4D97-AF65-F5344CB8AC3E}">
        <p14:creationId xmlns:p14="http://schemas.microsoft.com/office/powerpoint/2010/main" val="383573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04800"/>
            <a:ext cx="6400800" cy="1143000"/>
          </a:xfrm>
        </p:spPr>
        <p:txBody>
          <a:bodyPr>
            <a:normAutofit fontScale="90000"/>
          </a:bodyPr>
          <a:lstStyle/>
          <a:p>
            <a:r>
              <a:rPr lang="en-US" b="1" dirty="0"/>
              <a:t>What is the connection?</a:t>
            </a:r>
          </a:p>
        </p:txBody>
      </p:sp>
      <p:sp>
        <p:nvSpPr>
          <p:cNvPr id="3" name="Content Placeholder 2"/>
          <p:cNvSpPr>
            <a:spLocks noGrp="1"/>
          </p:cNvSpPr>
          <p:nvPr>
            <p:ph idx="1"/>
          </p:nvPr>
        </p:nvSpPr>
        <p:spPr>
          <a:xfrm>
            <a:off x="457200" y="2362200"/>
            <a:ext cx="8229600" cy="3763963"/>
          </a:xfrm>
        </p:spPr>
        <p:txBody>
          <a:bodyPr/>
          <a:lstStyle/>
          <a:p>
            <a:r>
              <a:rPr lang="en-US" dirty="0"/>
              <a:t>Why would we spend time talking about your great customer service experiences? </a:t>
            </a:r>
          </a:p>
          <a:p>
            <a:r>
              <a:rPr lang="en-US" dirty="0"/>
              <a:t>What does it have to do with creating an elevator speech? </a:t>
            </a:r>
          </a:p>
          <a:p>
            <a:r>
              <a:rPr lang="en-US" dirty="0"/>
              <a:t>How often are we actually in elevators? </a:t>
            </a:r>
            <a:r>
              <a:rPr lang="en-US" dirty="0">
                <a:sym typeface="Wingdings" panose="05000000000000000000" pitchFamily="2" charset="2"/>
              </a:rPr>
              <a:t> </a:t>
            </a:r>
            <a:endParaRPr lang="en-US" dirty="0"/>
          </a:p>
          <a:p>
            <a:endParaRPr lang="en-US" dirty="0"/>
          </a:p>
        </p:txBody>
      </p:sp>
    </p:spTree>
    <p:extLst>
      <p:ext uri="{BB962C8B-B14F-4D97-AF65-F5344CB8AC3E}">
        <p14:creationId xmlns:p14="http://schemas.microsoft.com/office/powerpoint/2010/main" val="759946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74638"/>
            <a:ext cx="6096000" cy="1143000"/>
          </a:xfrm>
        </p:spPr>
        <p:txBody>
          <a:bodyPr>
            <a:normAutofit fontScale="90000"/>
          </a:bodyPr>
          <a:lstStyle/>
          <a:p>
            <a:r>
              <a:rPr lang="en-US" b="1" dirty="0"/>
              <a:t>Sharing Stories is Powerful! </a:t>
            </a:r>
          </a:p>
        </p:txBody>
      </p:sp>
      <p:sp>
        <p:nvSpPr>
          <p:cNvPr id="3" name="Content Placeholder 2"/>
          <p:cNvSpPr>
            <a:spLocks noGrp="1"/>
          </p:cNvSpPr>
          <p:nvPr>
            <p:ph idx="1"/>
          </p:nvPr>
        </p:nvSpPr>
        <p:spPr>
          <a:xfrm>
            <a:off x="457200" y="2057400"/>
            <a:ext cx="8229600" cy="4068763"/>
          </a:xfrm>
        </p:spPr>
        <p:txBody>
          <a:bodyPr/>
          <a:lstStyle/>
          <a:p>
            <a:r>
              <a:rPr lang="en-US" dirty="0"/>
              <a:t>When we discuss things that are important to us, we share</a:t>
            </a:r>
          </a:p>
          <a:p>
            <a:pPr lvl="1"/>
            <a:r>
              <a:rPr lang="en-US" dirty="0"/>
              <a:t>Passion</a:t>
            </a:r>
          </a:p>
          <a:p>
            <a:pPr lvl="1"/>
            <a:r>
              <a:rPr lang="en-US" dirty="0"/>
              <a:t>Excitement</a:t>
            </a:r>
          </a:p>
          <a:p>
            <a:pPr lvl="1"/>
            <a:r>
              <a:rPr lang="en-US" dirty="0"/>
              <a:t>Good news</a:t>
            </a:r>
          </a:p>
          <a:p>
            <a:pPr lvl="1"/>
            <a:r>
              <a:rPr lang="en-US" dirty="0"/>
              <a:t>Something that others should be excited about too! </a:t>
            </a:r>
          </a:p>
          <a:p>
            <a:endParaRPr lang="en-US" dirty="0"/>
          </a:p>
        </p:txBody>
      </p:sp>
    </p:spTree>
    <p:extLst>
      <p:ext uri="{BB962C8B-B14F-4D97-AF65-F5344CB8AC3E}">
        <p14:creationId xmlns:p14="http://schemas.microsoft.com/office/powerpoint/2010/main" val="550667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274638"/>
            <a:ext cx="5562600" cy="1143000"/>
          </a:xfrm>
        </p:spPr>
        <p:txBody>
          <a:bodyPr>
            <a:normAutofit fontScale="90000"/>
          </a:bodyPr>
          <a:lstStyle/>
          <a:p>
            <a:r>
              <a:rPr lang="en-US" b="1" dirty="0" smtClean="0"/>
              <a:t>The Elevator Speech</a:t>
            </a:r>
            <a:endParaRPr lang="en-US" b="1" dirty="0"/>
          </a:p>
        </p:txBody>
      </p:sp>
      <p:sp>
        <p:nvSpPr>
          <p:cNvPr id="3" name="Content Placeholder 2"/>
          <p:cNvSpPr>
            <a:spLocks noGrp="1"/>
          </p:cNvSpPr>
          <p:nvPr>
            <p:ph idx="1"/>
          </p:nvPr>
        </p:nvSpPr>
        <p:spPr>
          <a:xfrm>
            <a:off x="457200" y="2057400"/>
            <a:ext cx="8229600" cy="4068763"/>
          </a:xfrm>
        </p:spPr>
        <p:txBody>
          <a:bodyPr>
            <a:normAutofit fontScale="85000" lnSpcReduction="10000"/>
          </a:bodyPr>
          <a:lstStyle/>
          <a:p>
            <a:r>
              <a:rPr lang="en-US" dirty="0"/>
              <a:t>An </a:t>
            </a:r>
            <a:r>
              <a:rPr lang="en-US" b="1" dirty="0"/>
              <a:t>elevator pitch</a:t>
            </a:r>
            <a:r>
              <a:rPr lang="en-US" dirty="0"/>
              <a:t> (or </a:t>
            </a:r>
            <a:r>
              <a:rPr lang="en-US" b="1" dirty="0"/>
              <a:t>elevator speech</a:t>
            </a:r>
            <a:r>
              <a:rPr lang="en-US" dirty="0"/>
              <a:t>) is a short summary used to quickly and simply define a person, product, service, or organization and its promise of value to be delivered. The name “elevator pitch” reflects the idea that it should be possible to deliver the summary in the time span of an elevator ride, or approximately </a:t>
            </a:r>
            <a:r>
              <a:rPr lang="en-US" b="1" dirty="0">
                <a:solidFill>
                  <a:srgbClr val="FF0000"/>
                </a:solidFill>
              </a:rPr>
              <a:t>thirty seconds to two minutes</a:t>
            </a:r>
            <a:r>
              <a:rPr lang="en-US" dirty="0"/>
              <a:t>.</a:t>
            </a:r>
          </a:p>
          <a:p>
            <a:endParaRPr lang="en-US" dirty="0"/>
          </a:p>
          <a:p>
            <a:pPr marL="0" indent="0">
              <a:buNone/>
            </a:pPr>
            <a:r>
              <a:rPr lang="en-US" sz="1600" dirty="0"/>
              <a:t>Source: http://careerservices.wvu.edu/students/build-it/interviewing/developing-your-elevator-speech</a:t>
            </a:r>
          </a:p>
          <a:p>
            <a:endParaRPr lang="en-US" dirty="0"/>
          </a:p>
        </p:txBody>
      </p:sp>
    </p:spTree>
    <p:extLst>
      <p:ext uri="{BB962C8B-B14F-4D97-AF65-F5344CB8AC3E}">
        <p14:creationId xmlns:p14="http://schemas.microsoft.com/office/powerpoint/2010/main" val="3416456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274638"/>
            <a:ext cx="5715000" cy="1143000"/>
          </a:xfrm>
        </p:spPr>
        <p:txBody>
          <a:bodyPr>
            <a:normAutofit fontScale="90000"/>
          </a:bodyPr>
          <a:lstStyle/>
          <a:p>
            <a:r>
              <a:rPr lang="en-US" b="1" dirty="0" smtClean="0"/>
              <a:t>What Makes the Jaycees Special?</a:t>
            </a:r>
            <a:endParaRPr lang="en-US" b="1" dirty="0"/>
          </a:p>
        </p:txBody>
      </p:sp>
      <p:sp>
        <p:nvSpPr>
          <p:cNvPr id="3" name="Content Placeholder 2"/>
          <p:cNvSpPr>
            <a:spLocks noGrp="1"/>
          </p:cNvSpPr>
          <p:nvPr>
            <p:ph idx="1"/>
          </p:nvPr>
        </p:nvSpPr>
        <p:spPr>
          <a:xfrm>
            <a:off x="457200" y="2209800"/>
            <a:ext cx="8229600" cy="3916363"/>
          </a:xfrm>
        </p:spPr>
        <p:txBody>
          <a:bodyPr/>
          <a:lstStyle/>
          <a:p>
            <a:endParaRPr lang="en-US" dirty="0" smtClean="0"/>
          </a:p>
          <a:p>
            <a:r>
              <a:rPr lang="en-US" dirty="0" smtClean="0"/>
              <a:t>When you think of the Jaycees, what words come to mind?</a:t>
            </a:r>
          </a:p>
          <a:p>
            <a:r>
              <a:rPr lang="en-US" dirty="0" smtClean="0"/>
              <a:t>What messages do you want to share?</a:t>
            </a:r>
          </a:p>
          <a:p>
            <a:r>
              <a:rPr lang="en-US" dirty="0" smtClean="0"/>
              <a:t>Think about it quietly.  Write it down.  </a:t>
            </a:r>
            <a:endParaRPr lang="en-US" dirty="0"/>
          </a:p>
        </p:txBody>
      </p:sp>
    </p:spTree>
    <p:extLst>
      <p:ext uri="{BB962C8B-B14F-4D97-AF65-F5344CB8AC3E}">
        <p14:creationId xmlns:p14="http://schemas.microsoft.com/office/powerpoint/2010/main" val="5944159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TotalTime>
  <Words>565</Words>
  <Application>Microsoft Office PowerPoint</Application>
  <PresentationFormat>On-screen Show (4:3)</PresentationFormat>
  <Paragraphs>66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Crafting &amp; Delivering the Jaycee Message</vt:lpstr>
      <vt:lpstr>Why are we here?</vt:lpstr>
      <vt:lpstr>Why is a Jaycee elevator speech important?</vt:lpstr>
      <vt:lpstr>So, how do we do this? </vt:lpstr>
      <vt:lpstr>Sharing the good news! </vt:lpstr>
      <vt:lpstr>What is the connection?</vt:lpstr>
      <vt:lpstr>Sharing Stories is Powerful! </vt:lpstr>
      <vt:lpstr>The Elevator Speech</vt:lpstr>
      <vt:lpstr>What Makes the Jaycees Special?</vt:lpstr>
      <vt:lpstr>What to say in 30 seconds to 2 minutes</vt:lpstr>
      <vt:lpstr>What did you decide? </vt:lpstr>
      <vt:lpstr>Now- we will craft  the speech! </vt:lpstr>
      <vt:lpstr>Share Time!</vt:lpstr>
      <vt:lpstr>Great work! </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Ktdiv</dc:creator>
  <cp:lastModifiedBy>Amy Tenhouse</cp:lastModifiedBy>
  <cp:revision>14</cp:revision>
  <dcterms:created xsi:type="dcterms:W3CDTF">2014-12-09T16:22:11Z</dcterms:created>
  <dcterms:modified xsi:type="dcterms:W3CDTF">2015-02-22T02:09:24Z</dcterms:modified>
</cp:coreProperties>
</file>